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290" r:id="rId17"/>
    <p:sldId id="291" r:id="rId18"/>
    <p:sldId id="292" r:id="rId19"/>
    <p:sldId id="286" r:id="rId20"/>
    <p:sldId id="271" r:id="rId21"/>
    <p:sldId id="272" r:id="rId22"/>
    <p:sldId id="260" r:id="rId23"/>
    <p:sldId id="281" r:id="rId24"/>
    <p:sldId id="276" r:id="rId25"/>
    <p:sldId id="278" r:id="rId26"/>
    <p:sldId id="297" r:id="rId27"/>
    <p:sldId id="300" r:id="rId28"/>
    <p:sldId id="303" r:id="rId29"/>
    <p:sldId id="298" r:id="rId30"/>
    <p:sldId id="299" r:id="rId31"/>
    <p:sldId id="301" r:id="rId32"/>
    <p:sldId id="305" r:id="rId33"/>
    <p:sldId id="306" r:id="rId34"/>
    <p:sldId id="277" r:id="rId35"/>
    <p:sldId id="280" r:id="rId36"/>
    <p:sldId id="279" r:id="rId37"/>
    <p:sldId id="304" r:id="rId38"/>
    <p:sldId id="282" r:id="rId39"/>
    <p:sldId id="273" r:id="rId40"/>
    <p:sldId id="274" r:id="rId41"/>
    <p:sldId id="275" r:id="rId4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41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8.png"/><Relationship Id="rId4" Type="http://schemas.openxmlformats.org/officeDocument/2006/relationships/image" Target="../media/image170.png"/><Relationship Id="rId9"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1961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190297"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0056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2317626" y="2689750"/>
            <a:ext cx="1467068" cy="400110"/>
          </a:xfrm>
          <a:prstGeom prst="rect">
            <a:avLst/>
          </a:prstGeom>
          <a:noFill/>
        </p:spPr>
        <p:txBody>
          <a:bodyPr wrap="non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5390389" y="1626686"/>
            <a:ext cx="2036002"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5412031" y="1961771"/>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2257786" y="5866238"/>
            <a:ext cx="1467068" cy="707886"/>
          </a:xfrm>
          <a:prstGeom prst="rect">
            <a:avLst/>
          </a:prstGeom>
          <a:noFill/>
        </p:spPr>
        <p:txBody>
          <a:bodyPr wrap="non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5411670" y="5068762"/>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5405845" y="4473284"/>
            <a:ext cx="1753222"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4116800577"/>
              </p:ext>
            </p:extLst>
          </p:nvPr>
        </p:nvGraphicFramePr>
        <p:xfrm>
          <a:off x="7990205" y="574558"/>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6</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1442783250"/>
              </p:ext>
            </p:extLst>
          </p:nvPr>
        </p:nvGraphicFramePr>
        <p:xfrm>
          <a:off x="7990205" y="3760389"/>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1786267" y="440438"/>
            <a:ext cx="2571518" cy="2110867"/>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1786267" y="3687773"/>
            <a:ext cx="2571518" cy="2110867"/>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899879"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4527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948318" y="4225130"/>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54858"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9014806" y="1644072"/>
            <a:ext cx="3114078"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4848</TotalTime>
  <Words>2745</Words>
  <Application>Microsoft Office PowerPoint</Application>
  <PresentationFormat>宽屏</PresentationFormat>
  <Paragraphs>870</Paragraphs>
  <Slides>41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146</cp:revision>
  <cp:lastPrinted>2025-01-18T07:35:48Z</cp:lastPrinted>
  <dcterms:created xsi:type="dcterms:W3CDTF">2024-08-23T05:41:13Z</dcterms:created>
  <dcterms:modified xsi:type="dcterms:W3CDTF">2025-01-18T12:05:25Z</dcterms:modified>
</cp:coreProperties>
</file>